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76" r:id="rId4"/>
    <p:sldId id="259" r:id="rId5"/>
    <p:sldId id="261" r:id="rId6"/>
    <p:sldId id="263" r:id="rId7"/>
    <p:sldId id="264" r:id="rId8"/>
    <p:sldId id="265" r:id="rId9"/>
    <p:sldId id="273" r:id="rId10"/>
    <p:sldId id="269" r:id="rId11"/>
    <p:sldId id="274" r:id="rId12"/>
    <p:sldId id="271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64A4C-14EC-4128-AC58-07C66DE884C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6CACD-32F8-4B2D-8DA4-E94FC87A39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7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12.wmf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wmf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работа\рамки 2\рамка ми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460" y="1142984"/>
            <a:ext cx="890854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Играем с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гласными звуками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14314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А      О      У      И</a:t>
            </a:r>
            <a:br>
              <a:rPr lang="ru-RU" sz="9600" b="1" dirty="0" smtClean="0">
                <a:solidFill>
                  <a:srgbClr val="FF0000"/>
                </a:solidFill>
              </a:rPr>
            </a:b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Documents and Settings\Администратор\Рабочий стол\сканир.картинки\гла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214686"/>
            <a:ext cx="2286016" cy="3018540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сканир.картинки\глас 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2226331" cy="2857520"/>
          </a:xfrm>
          <a:prstGeom prst="rect">
            <a:avLst/>
          </a:prstGeom>
          <a:noFill/>
        </p:spPr>
      </p:pic>
      <p:pic>
        <p:nvPicPr>
          <p:cNvPr id="5" name="Picture 4" descr="C:\Documents and Settings\Администратор\Рабочий стол\сканир.картинки\глас 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500438"/>
            <a:ext cx="2023443" cy="2428892"/>
          </a:xfrm>
          <a:prstGeom prst="rect">
            <a:avLst/>
          </a:prstGeom>
          <a:noFill/>
        </p:spPr>
      </p:pic>
      <p:pic>
        <p:nvPicPr>
          <p:cNvPr id="6" name="Picture 5" descr="C:\Documents and Settings\Администратор\Рабочий стол\сканир.картинки\глас у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571876"/>
            <a:ext cx="204712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7222E-6 L 0.74844 -0.3022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-0.0416 L -0.23733 -0.282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4877 L -0.01736 -0.3390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7 0.00138 L -0.49445 -0.2814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-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Рассмотри картинки.</a:t>
            </a:r>
          </a:p>
          <a:p>
            <a:r>
              <a:rPr lang="ru-RU" dirty="0" smtClean="0"/>
              <a:t>Определи какую гласную букву надо написать в слове 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 или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У                         О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4" name="Picture 4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71810"/>
            <a:ext cx="1571636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1" descr="MCj008837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636"/>
            <a:ext cx="185261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2" descr="MMj0213513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714884"/>
            <a:ext cx="22098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0" descr="NA01682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071810"/>
            <a:ext cx="1828800" cy="1528763"/>
          </a:xfrm>
          <a:prstGeom prst="rect">
            <a:avLst/>
          </a:prstGeom>
          <a:noFill/>
        </p:spPr>
      </p:pic>
      <p:pic>
        <p:nvPicPr>
          <p:cNvPr id="8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214818"/>
            <a:ext cx="159067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4500570"/>
            <a:ext cx="15795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2714620"/>
            <a:ext cx="2747975" cy="176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0162 L 0.20191 -0.323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7 -0.01412 L 0.2184 -0.297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47639 -0.122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25191 -0.3578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6 -0.01643 L -0.03403 -0.4048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5139 -0.2307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0.06296 L -0.63108 4.8148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600" b="1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Молодец!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Фея гласных звуков попала в беду.  Злой волшебник Буквоед заколдовал ее, и Фея разучилась определять место  гласного звука в слове. Расколдовать Фею поможет правильное выполнение заданий. Помоги Фее! </a:t>
            </a:r>
          </a:p>
          <a:p>
            <a:pPr algn="ctr">
              <a:buNone/>
            </a:pPr>
            <a:r>
              <a:rPr lang="ru-RU" sz="4000" dirty="0" smtClean="0"/>
              <a:t> </a:t>
            </a:r>
            <a:endParaRPr lang="ru-RU" sz="4000" b="1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Найди лицо человечка в верхнем правом углу слайда. Какой звук  произносит человечек?</a:t>
            </a:r>
          </a:p>
          <a:p>
            <a:r>
              <a:rPr lang="ru-RU" dirty="0" smtClean="0"/>
              <a:t>Рассмотри картинку, определи где находится звук: в начале, в середине или в конце слова?</a:t>
            </a:r>
          </a:p>
          <a:p>
            <a:r>
              <a:rPr lang="ru-RU" dirty="0" smtClean="0"/>
              <a:t>Проверь себя, нажав левую кнопку компьютерной мышки.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6160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 descr="FD0043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286388"/>
            <a:ext cx="1676400" cy="1109663"/>
          </a:xfrm>
          <a:prstGeom prst="rect">
            <a:avLst/>
          </a:prstGeom>
          <a:noFill/>
        </p:spPr>
      </p:pic>
      <p:pic>
        <p:nvPicPr>
          <p:cNvPr id="7180" name="Picture 12" descr="FD0041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048000"/>
            <a:ext cx="1054100" cy="1143000"/>
          </a:xfrm>
          <a:prstGeom prst="rect">
            <a:avLst/>
          </a:prstGeom>
          <a:noFill/>
        </p:spPr>
      </p:pic>
      <p:pic>
        <p:nvPicPr>
          <p:cNvPr id="7183" name="Picture 15" descr="J03829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800600"/>
            <a:ext cx="1470025" cy="2057400"/>
          </a:xfrm>
          <a:prstGeom prst="rect">
            <a:avLst/>
          </a:prstGeom>
          <a:noFill/>
        </p:spPr>
      </p:pic>
      <p:pic>
        <p:nvPicPr>
          <p:cNvPr id="7184" name="Picture 16" descr="J038759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4063" y="2743200"/>
            <a:ext cx="1354137" cy="1752600"/>
          </a:xfrm>
          <a:prstGeom prst="rect">
            <a:avLst/>
          </a:prstGeom>
          <a:noFill/>
        </p:spPr>
      </p:pic>
      <p:pic>
        <p:nvPicPr>
          <p:cNvPr id="7185" name="Picture 17" descr="TN00211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165475"/>
            <a:ext cx="2286000" cy="909638"/>
          </a:xfrm>
          <a:prstGeom prst="rect">
            <a:avLst/>
          </a:prstGeom>
          <a:noFill/>
        </p:spPr>
      </p:pic>
      <p:pic>
        <p:nvPicPr>
          <p:cNvPr id="7186" name="Picture 18" descr="MCj0296186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2895600"/>
            <a:ext cx="152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31" name="Group 63"/>
          <p:cNvGraphicFramePr>
            <a:graphicFrameLocks noGrp="1"/>
          </p:cNvGraphicFramePr>
          <p:nvPr/>
        </p:nvGraphicFramePr>
        <p:xfrm>
          <a:off x="228600" y="10668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33" name="Group 65"/>
          <p:cNvGraphicFramePr>
            <a:graphicFrameLocks noGrp="1"/>
          </p:cNvGraphicFramePr>
          <p:nvPr/>
        </p:nvGraphicFramePr>
        <p:xfrm>
          <a:off x="5181600" y="10668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32" name="Group 64"/>
          <p:cNvGraphicFramePr>
            <a:graphicFrameLocks noGrp="1"/>
          </p:cNvGraphicFramePr>
          <p:nvPr/>
        </p:nvGraphicFramePr>
        <p:xfrm>
          <a:off x="2667000" y="10668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234" name="Picture 66" descr="MCj0232813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4800600"/>
            <a:ext cx="20764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24063 -0.145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0.31493 -0.15741 " pathEditMode="relative" ptsTypes="AA">
                                      <p:cBhvr>
                                        <p:cTn id="34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47847 -0.143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8 0.01945 L -0.26163 0.0967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22049 0.02106 " pathEditMode="relative" ptsTypes="AA">
                                      <p:cBhvr>
                                        <p:cTn id="61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-0.15174 -0.2134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0" y="-1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20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781 -0.2625 " pathEditMode="relative" ptsTypes="AA">
                                      <p:cBhvr>
                                        <p:cTn id="79" dur="20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304800" y="7620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468" name="Group 12"/>
          <p:cNvGraphicFramePr>
            <a:graphicFrameLocks noGrp="1"/>
          </p:cNvGraphicFramePr>
          <p:nvPr/>
        </p:nvGraphicFramePr>
        <p:xfrm>
          <a:off x="5105400" y="7620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478" name="Group 22"/>
          <p:cNvGraphicFramePr>
            <a:graphicFrameLocks noGrp="1"/>
          </p:cNvGraphicFramePr>
          <p:nvPr/>
        </p:nvGraphicFramePr>
        <p:xfrm>
          <a:off x="2743200" y="7620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95" name="Picture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96" name="Picture 40" descr="NA0168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714884"/>
            <a:ext cx="1828800" cy="1528763"/>
          </a:xfrm>
          <a:prstGeom prst="rect">
            <a:avLst/>
          </a:prstGeom>
          <a:noFill/>
        </p:spPr>
      </p:pic>
      <p:pic>
        <p:nvPicPr>
          <p:cNvPr id="19497" name="Picture 41" descr="MCj008837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667000"/>
            <a:ext cx="185261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8" name="Picture 42" descr="MMj02135130000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643446"/>
            <a:ext cx="22098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2" name="Picture 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2590800"/>
            <a:ext cx="19812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03" name="Picture 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4071942"/>
            <a:ext cx="2455863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2246 L 0.2125 -0.148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61424 -0.14699 " pathEditMode="relative" ptsTypes="AA">
                                      <p:cBhvr>
                                        <p:cTn id="32" dur="2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0.32778 -0.3157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42812 -0.1050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41319 0.047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9" name="Group 11"/>
          <p:cNvGraphicFramePr>
            <a:graphicFrameLocks noGrp="1"/>
          </p:cNvGraphicFramePr>
          <p:nvPr/>
        </p:nvGraphicFramePr>
        <p:xfrm>
          <a:off x="304800" y="7620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29" name="Group 21"/>
          <p:cNvGraphicFramePr>
            <a:graphicFrameLocks noGrp="1"/>
          </p:cNvGraphicFramePr>
          <p:nvPr/>
        </p:nvGraphicFramePr>
        <p:xfrm>
          <a:off x="5181600" y="7620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39" name="Group 31"/>
          <p:cNvGraphicFramePr>
            <a:graphicFrameLocks noGrp="1"/>
          </p:cNvGraphicFramePr>
          <p:nvPr/>
        </p:nvGraphicFramePr>
        <p:xfrm>
          <a:off x="2743200" y="7620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50" name="Picture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2013" y="152400"/>
            <a:ext cx="17827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52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4958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53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672013"/>
            <a:ext cx="159067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54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733925"/>
            <a:ext cx="15795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57" name="Picture 49" descr="BL00122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971800"/>
            <a:ext cx="1911350" cy="1668463"/>
          </a:xfrm>
          <a:prstGeom prst="rect">
            <a:avLst/>
          </a:prstGeom>
          <a:noFill/>
        </p:spPr>
      </p:pic>
      <p:pic>
        <p:nvPicPr>
          <p:cNvPr id="17458" name="Picture 50" descr="J014566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2895600"/>
            <a:ext cx="1730375" cy="1828800"/>
          </a:xfrm>
          <a:prstGeom prst="rect">
            <a:avLst/>
          </a:prstGeom>
          <a:noFill/>
        </p:spPr>
      </p:pic>
      <p:pic>
        <p:nvPicPr>
          <p:cNvPr id="17459" name="Picture 51" descr="J015719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2" y="5000636"/>
            <a:ext cx="2362200" cy="1682750"/>
          </a:xfrm>
          <a:prstGeom prst="rect">
            <a:avLst/>
          </a:prstGeom>
          <a:noFill/>
        </p:spPr>
      </p:pic>
      <p:pic>
        <p:nvPicPr>
          <p:cNvPr id="17460" name="Picture 52" descr="SO00783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20" y="2571744"/>
            <a:ext cx="1344613" cy="162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6 L 0.4882 -0.1889 " pathEditMode="relative" ptsTypes="AA">
                                      <p:cBhvr>
                                        <p:cTn id="29" dur="2000" fill="hold"/>
                                        <p:tgtEl>
                                          <p:spTgt spid="17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06475 -0.2333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23629 0.0905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20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2.77778E-6 -0.44097 " pathEditMode="relative" ptsTypes="AA">
                                      <p:cBhvr>
                                        <p:cTn id="53" dur="2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200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21025 -0.1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-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2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46945E-18 L -0.19687 -0.2625 " pathEditMode="relative" ptsTypes="AA">
                                      <p:cBhvr>
                                        <p:cTn id="69" dur="2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20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41736 -0.01042 " pathEditMode="relative" ptsTypes="AA">
                                      <p:cBhvr>
                                        <p:cTn id="77" dur="2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Group 2"/>
          <p:cNvGraphicFramePr>
            <a:graphicFrameLocks noGrp="1"/>
          </p:cNvGraphicFramePr>
          <p:nvPr/>
        </p:nvGraphicFramePr>
        <p:xfrm>
          <a:off x="304800" y="7620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444" name="Group 12"/>
          <p:cNvGraphicFramePr>
            <a:graphicFrameLocks noGrp="1"/>
          </p:cNvGraphicFramePr>
          <p:nvPr/>
        </p:nvGraphicFramePr>
        <p:xfrm>
          <a:off x="5181600" y="7620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454" name="Group 22"/>
          <p:cNvGraphicFramePr>
            <a:graphicFrameLocks noGrp="1"/>
          </p:cNvGraphicFramePr>
          <p:nvPr/>
        </p:nvGraphicFramePr>
        <p:xfrm>
          <a:off x="2743200" y="7620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71" name="Picture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67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72" name="Picture 40" descr="SO020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643446"/>
            <a:ext cx="2122488" cy="1868488"/>
          </a:xfrm>
          <a:prstGeom prst="rect">
            <a:avLst/>
          </a:prstGeom>
          <a:noFill/>
        </p:spPr>
      </p:pic>
      <p:pic>
        <p:nvPicPr>
          <p:cNvPr id="18473" name="Picture 41" descr="HH0023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5054600"/>
            <a:ext cx="1898650" cy="1803400"/>
          </a:xfrm>
          <a:prstGeom prst="rect">
            <a:avLst/>
          </a:prstGeom>
          <a:noFill/>
        </p:spPr>
      </p:pic>
      <p:pic>
        <p:nvPicPr>
          <p:cNvPr id="18478" name="Picture 46" descr="PH02749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571744"/>
            <a:ext cx="1520825" cy="1905000"/>
          </a:xfrm>
          <a:prstGeom prst="rect">
            <a:avLst/>
          </a:prstGeom>
          <a:noFill/>
        </p:spPr>
      </p:pic>
      <p:pic>
        <p:nvPicPr>
          <p:cNvPr id="18482" name="Picture 50" descr="J02152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2857496"/>
            <a:ext cx="1389063" cy="1600200"/>
          </a:xfrm>
          <a:prstGeom prst="rect">
            <a:avLst/>
          </a:prstGeom>
          <a:noFill/>
        </p:spPr>
      </p:pic>
      <p:pic>
        <p:nvPicPr>
          <p:cNvPr id="18483" name="Picture 51" descr="SO00333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5000636"/>
            <a:ext cx="2011363" cy="153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53542 -0.171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0" y="-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03704E-6 L -0.33073 -0.13657 " pathEditMode="relative" ptsTypes="AA">
                                      <p:cBhvr>
                                        <p:cTn id="33" dur="20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21111 -0.269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05764 -0.1164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05955 -0.208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-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2" name="Group 12"/>
          <p:cNvGraphicFramePr>
            <a:graphicFrameLocks noGrp="1"/>
          </p:cNvGraphicFramePr>
          <p:nvPr/>
        </p:nvGraphicFramePr>
        <p:xfrm>
          <a:off x="4267200" y="7620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02" name="Group 22"/>
          <p:cNvGraphicFramePr>
            <a:graphicFrameLocks noGrp="1"/>
          </p:cNvGraphicFramePr>
          <p:nvPr/>
        </p:nvGraphicFramePr>
        <p:xfrm>
          <a:off x="1143000" y="762000"/>
          <a:ext cx="1905000" cy="5334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19" name="Picture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0" name="Picture 40" descr="J03829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714884"/>
            <a:ext cx="2133600" cy="1416050"/>
          </a:xfrm>
          <a:prstGeom prst="rect">
            <a:avLst/>
          </a:prstGeom>
          <a:noFill/>
        </p:spPr>
      </p:pic>
      <p:pic>
        <p:nvPicPr>
          <p:cNvPr id="20521" name="Picture 41" descr="J01368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819400"/>
            <a:ext cx="169862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4" name="Picture 44" descr="003445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025775"/>
            <a:ext cx="1676400" cy="1141413"/>
          </a:xfrm>
          <a:prstGeom prst="rect">
            <a:avLst/>
          </a:prstGeom>
          <a:noFill/>
        </p:spPr>
      </p:pic>
      <p:pic>
        <p:nvPicPr>
          <p:cNvPr id="20525" name="Picture 45" descr="SO00638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786322"/>
            <a:ext cx="1524000" cy="1227137"/>
          </a:xfrm>
          <a:prstGeom prst="rect">
            <a:avLst/>
          </a:prstGeom>
          <a:noFill/>
        </p:spPr>
      </p:pic>
      <p:pic>
        <p:nvPicPr>
          <p:cNvPr id="20526" name="Picture 46" descr="PH02738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343400"/>
            <a:ext cx="1600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6 L -0.00799 -0.17848 " pathEditMode="relative" ptsTypes="AA">
                                      <p:cBhvr>
                                        <p:cTn id="22" dur="20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1268 -0.18912 " pathEditMode="relative" ptsTypes="AA">
                                      <p:cBhvr>
                                        <p:cTn id="30" dur="20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36042 -0.248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-0.0243 L -0.3026 0.003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1842 0.0057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Рассмотри картинку.</a:t>
            </a:r>
          </a:p>
          <a:p>
            <a:r>
              <a:rPr lang="ru-RU" dirty="0" smtClean="0"/>
              <a:t>Определи какой звук произносят дети.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282</TotalTime>
  <Words>119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Выполни задание.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Задание. </vt:lpstr>
      <vt:lpstr>А      О      У      И </vt:lpstr>
      <vt:lpstr>Задание.</vt:lpstr>
      <vt:lpstr>У                         О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36</cp:revision>
  <dcterms:modified xsi:type="dcterms:W3CDTF">2020-04-29T06:25:47Z</dcterms:modified>
</cp:coreProperties>
</file>